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39E59-9892-48EF-B62E-4A3D9A586FE4}" v="35" dt="2025-03-20T03:22:45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Garcia" userId="45d086511dae29ac" providerId="LiveId" clId="{8FE39E59-9892-48EF-B62E-4A3D9A586FE4}"/>
    <pc:docChg chg="undo redo custSel addSld delSld modSld sldOrd">
      <pc:chgData name="Pablo Garcia" userId="45d086511dae29ac" providerId="LiveId" clId="{8FE39E59-9892-48EF-B62E-4A3D9A586FE4}" dt="2025-03-20T03:41:25.645" v="272" actId="20577"/>
      <pc:docMkLst>
        <pc:docMk/>
      </pc:docMkLst>
      <pc:sldChg chg="addSp delSp modSp mod ord">
        <pc:chgData name="Pablo Garcia" userId="45d086511dae29ac" providerId="LiveId" clId="{8FE39E59-9892-48EF-B62E-4A3D9A586FE4}" dt="2025-03-20T03:21:19.445" v="109" actId="1076"/>
        <pc:sldMkLst>
          <pc:docMk/>
          <pc:sldMk cId="3401050973" sldId="263"/>
        </pc:sldMkLst>
        <pc:spChg chg="mod">
          <ac:chgData name="Pablo Garcia" userId="45d086511dae29ac" providerId="LiveId" clId="{8FE39E59-9892-48EF-B62E-4A3D9A586FE4}" dt="2025-03-20T03:17:42.267" v="86" actId="14100"/>
          <ac:spMkLst>
            <pc:docMk/>
            <pc:sldMk cId="3401050973" sldId="263"/>
            <ac:spMk id="5" creationId="{F38350E1-9950-AFCA-1CA8-F131F488A8E6}"/>
          </ac:spMkLst>
        </pc:spChg>
        <pc:spChg chg="add del mod">
          <ac:chgData name="Pablo Garcia" userId="45d086511dae29ac" providerId="LiveId" clId="{8FE39E59-9892-48EF-B62E-4A3D9A586FE4}" dt="2025-03-20T03:10:57.008" v="19" actId="478"/>
          <ac:spMkLst>
            <pc:docMk/>
            <pc:sldMk cId="3401050973" sldId="263"/>
            <ac:spMk id="6" creationId="{1238E00D-66D9-A1FB-EA50-EA721DE327EB}"/>
          </ac:spMkLst>
        </pc:spChg>
        <pc:spChg chg="add">
          <ac:chgData name="Pablo Garcia" userId="45d086511dae29ac" providerId="LiveId" clId="{8FE39E59-9892-48EF-B62E-4A3D9A586FE4}" dt="2025-03-20T03:16:23.424" v="60"/>
          <ac:spMkLst>
            <pc:docMk/>
            <pc:sldMk cId="3401050973" sldId="263"/>
            <ac:spMk id="7" creationId="{DC53DEC9-84D2-DA60-58B7-6E91668D4EA2}"/>
          </ac:spMkLst>
        </pc:spChg>
        <pc:spChg chg="add">
          <ac:chgData name="Pablo Garcia" userId="45d086511dae29ac" providerId="LiveId" clId="{8FE39E59-9892-48EF-B62E-4A3D9A586FE4}" dt="2025-03-20T03:16:29.788" v="63"/>
          <ac:spMkLst>
            <pc:docMk/>
            <pc:sldMk cId="3401050973" sldId="263"/>
            <ac:spMk id="8" creationId="{52FBECF0-7A02-7BD9-659D-4B250319619E}"/>
          </ac:spMkLst>
        </pc:spChg>
        <pc:spChg chg="add">
          <ac:chgData name="Pablo Garcia" userId="45d086511dae29ac" providerId="LiveId" clId="{8FE39E59-9892-48EF-B62E-4A3D9A586FE4}" dt="2025-03-20T03:16:34.163" v="67"/>
          <ac:spMkLst>
            <pc:docMk/>
            <pc:sldMk cId="3401050973" sldId="263"/>
            <ac:spMk id="10" creationId="{3E6C5075-7CE3-8584-4182-50BF6EE3AA98}"/>
          </ac:spMkLst>
        </pc:spChg>
        <pc:spChg chg="add mod">
          <ac:chgData name="Pablo Garcia" userId="45d086511dae29ac" providerId="LiveId" clId="{8FE39E59-9892-48EF-B62E-4A3D9A586FE4}" dt="2025-03-20T03:21:19.445" v="109" actId="1076"/>
          <ac:spMkLst>
            <pc:docMk/>
            <pc:sldMk cId="3401050973" sldId="263"/>
            <ac:spMk id="13" creationId="{596F15A4-988E-AC7D-E1BE-201882E8BC29}"/>
          </ac:spMkLst>
        </pc:spChg>
        <pc:picChg chg="add mod modCrop">
          <ac:chgData name="Pablo Garcia" userId="45d086511dae29ac" providerId="LiveId" clId="{8FE39E59-9892-48EF-B62E-4A3D9A586FE4}" dt="2025-03-20T03:19:47.274" v="97" actId="1076"/>
          <ac:picMkLst>
            <pc:docMk/>
            <pc:sldMk cId="3401050973" sldId="263"/>
            <ac:picMk id="12" creationId="{BD7C64E1-DC2B-5CA8-8666-F5FD80999920}"/>
          </ac:picMkLst>
        </pc:picChg>
      </pc:sldChg>
      <pc:sldChg chg="addSp modSp add">
        <pc:chgData name="Pablo Garcia" userId="45d086511dae29ac" providerId="LiveId" clId="{8FE39E59-9892-48EF-B62E-4A3D9A586FE4}" dt="2025-03-20T03:15:26.235" v="43" actId="1076"/>
        <pc:sldMkLst>
          <pc:docMk/>
          <pc:sldMk cId="2905249179" sldId="264"/>
        </pc:sldMkLst>
        <pc:picChg chg="add mod">
          <ac:chgData name="Pablo Garcia" userId="45d086511dae29ac" providerId="LiveId" clId="{8FE39E59-9892-48EF-B62E-4A3D9A586FE4}" dt="2025-03-20T03:12:57.994" v="28" actId="14100"/>
          <ac:picMkLst>
            <pc:docMk/>
            <pc:sldMk cId="2905249179" sldId="264"/>
            <ac:picMk id="3074" creationId="{DF5A4656-2B9B-A9EF-6E1D-AA214A9263C8}"/>
          </ac:picMkLst>
        </pc:picChg>
        <pc:picChg chg="add mod">
          <ac:chgData name="Pablo Garcia" userId="45d086511dae29ac" providerId="LiveId" clId="{8FE39E59-9892-48EF-B62E-4A3D9A586FE4}" dt="2025-03-20T03:13:20.093" v="36" actId="1076"/>
          <ac:picMkLst>
            <pc:docMk/>
            <pc:sldMk cId="2905249179" sldId="264"/>
            <ac:picMk id="3076" creationId="{8AB5B93D-1518-127A-3EDD-646A7D8384DF}"/>
          </ac:picMkLst>
        </pc:picChg>
        <pc:picChg chg="add mod">
          <ac:chgData name="Pablo Garcia" userId="45d086511dae29ac" providerId="LiveId" clId="{8FE39E59-9892-48EF-B62E-4A3D9A586FE4}" dt="2025-03-20T03:14:21.657" v="39" actId="1076"/>
          <ac:picMkLst>
            <pc:docMk/>
            <pc:sldMk cId="2905249179" sldId="264"/>
            <ac:picMk id="3078" creationId="{35137105-F3E7-D5AD-A00E-EAAA5345C3E9}"/>
          </ac:picMkLst>
        </pc:picChg>
        <pc:picChg chg="add mod">
          <ac:chgData name="Pablo Garcia" userId="45d086511dae29ac" providerId="LiveId" clId="{8FE39E59-9892-48EF-B62E-4A3D9A586FE4}" dt="2025-03-20T03:15:26.235" v="43" actId="1076"/>
          <ac:picMkLst>
            <pc:docMk/>
            <pc:sldMk cId="2905249179" sldId="264"/>
            <ac:picMk id="3080" creationId="{8F4306E0-916A-0AE7-617C-649D7C61D96B}"/>
          </ac:picMkLst>
        </pc:picChg>
      </pc:sldChg>
      <pc:sldChg chg="addSp delSp modSp add mod">
        <pc:chgData name="Pablo Garcia" userId="45d086511dae29ac" providerId="LiveId" clId="{8FE39E59-9892-48EF-B62E-4A3D9A586FE4}" dt="2025-03-20T03:23:36.056" v="144" actId="1076"/>
        <pc:sldMkLst>
          <pc:docMk/>
          <pc:sldMk cId="3387934139" sldId="265"/>
        </pc:sldMkLst>
        <pc:spChg chg="mod">
          <ac:chgData name="Pablo Garcia" userId="45d086511dae29ac" providerId="LiveId" clId="{8FE39E59-9892-48EF-B62E-4A3D9A586FE4}" dt="2025-03-20T03:23:31.291" v="142" actId="1076"/>
          <ac:spMkLst>
            <pc:docMk/>
            <pc:sldMk cId="3387934139" sldId="265"/>
            <ac:spMk id="5" creationId="{7E8018EC-8093-2D5F-66FA-0258336476F8}"/>
          </ac:spMkLst>
        </pc:spChg>
        <pc:spChg chg="del">
          <ac:chgData name="Pablo Garcia" userId="45d086511dae29ac" providerId="LiveId" clId="{8FE39E59-9892-48EF-B62E-4A3D9A586FE4}" dt="2025-03-20T03:23:21.759" v="141" actId="478"/>
          <ac:spMkLst>
            <pc:docMk/>
            <pc:sldMk cId="3387934139" sldId="265"/>
            <ac:spMk id="9" creationId="{AD626861-C795-63C2-DEF7-6A7DCB7B3EE7}"/>
          </ac:spMkLst>
        </pc:spChg>
        <pc:spChg chg="del">
          <ac:chgData name="Pablo Garcia" userId="45d086511dae29ac" providerId="LiveId" clId="{8FE39E59-9892-48EF-B62E-4A3D9A586FE4}" dt="2025-03-20T03:22:39.444" v="137" actId="478"/>
          <ac:spMkLst>
            <pc:docMk/>
            <pc:sldMk cId="3387934139" sldId="265"/>
            <ac:spMk id="13" creationId="{34AF0B90-FB2A-4F5B-028C-725FAB7D09BF}"/>
          </ac:spMkLst>
        </pc:spChg>
        <pc:picChg chg="add mod">
          <ac:chgData name="Pablo Garcia" userId="45d086511dae29ac" providerId="LiveId" clId="{8FE39E59-9892-48EF-B62E-4A3D9A586FE4}" dt="2025-03-20T03:23:36.056" v="144" actId="1076"/>
          <ac:picMkLst>
            <pc:docMk/>
            <pc:sldMk cId="3387934139" sldId="265"/>
            <ac:picMk id="3" creationId="{A61B3600-39C0-F45B-D256-1B795E5F31FE}"/>
          </ac:picMkLst>
        </pc:picChg>
        <pc:picChg chg="del">
          <ac:chgData name="Pablo Garcia" userId="45d086511dae29ac" providerId="LiveId" clId="{8FE39E59-9892-48EF-B62E-4A3D9A586FE4}" dt="2025-03-20T03:21:31.649" v="111" actId="478"/>
          <ac:picMkLst>
            <pc:docMk/>
            <pc:sldMk cId="3387934139" sldId="265"/>
            <ac:picMk id="12" creationId="{700484D7-BD28-DAE6-2CC7-840139A1956F}"/>
          </ac:picMkLst>
        </pc:picChg>
      </pc:sldChg>
      <pc:sldChg chg="addSp delSp modSp add mod">
        <pc:chgData name="Pablo Garcia" userId="45d086511dae29ac" providerId="LiveId" clId="{8FE39E59-9892-48EF-B62E-4A3D9A586FE4}" dt="2025-03-20T03:31:28.569" v="173" actId="1076"/>
        <pc:sldMkLst>
          <pc:docMk/>
          <pc:sldMk cId="3269935416" sldId="266"/>
        </pc:sldMkLst>
        <pc:spChg chg="mod">
          <ac:chgData name="Pablo Garcia" userId="45d086511dae29ac" providerId="LiveId" clId="{8FE39E59-9892-48EF-B62E-4A3D9A586FE4}" dt="2025-03-20T03:24:39.053" v="153" actId="14100"/>
          <ac:spMkLst>
            <pc:docMk/>
            <pc:sldMk cId="3269935416" sldId="266"/>
            <ac:spMk id="5" creationId="{1C8918D5-D431-5FEA-9E01-C89ECAFC17FB}"/>
          </ac:spMkLst>
        </pc:spChg>
        <pc:picChg chg="del">
          <ac:chgData name="Pablo Garcia" userId="45d086511dae29ac" providerId="LiveId" clId="{8FE39E59-9892-48EF-B62E-4A3D9A586FE4}" dt="2025-03-20T03:24:36.193" v="152" actId="478"/>
          <ac:picMkLst>
            <pc:docMk/>
            <pc:sldMk cId="3269935416" sldId="266"/>
            <ac:picMk id="3" creationId="{552A0778-0408-E70D-12A9-B3BA5A5E494A}"/>
          </ac:picMkLst>
        </pc:picChg>
        <pc:picChg chg="add mod">
          <ac:chgData name="Pablo Garcia" userId="45d086511dae29ac" providerId="LiveId" clId="{8FE39E59-9892-48EF-B62E-4A3D9A586FE4}" dt="2025-03-20T03:31:26.757" v="172" actId="1076"/>
          <ac:picMkLst>
            <pc:docMk/>
            <pc:sldMk cId="3269935416" sldId="266"/>
            <ac:picMk id="7" creationId="{24C1F44B-07F9-2D3E-01DE-485B6F852241}"/>
          </ac:picMkLst>
        </pc:picChg>
        <pc:picChg chg="add mod">
          <ac:chgData name="Pablo Garcia" userId="45d086511dae29ac" providerId="LiveId" clId="{8FE39E59-9892-48EF-B62E-4A3D9A586FE4}" dt="2025-03-20T03:31:28.569" v="173" actId="1076"/>
          <ac:picMkLst>
            <pc:docMk/>
            <pc:sldMk cId="3269935416" sldId="266"/>
            <ac:picMk id="9" creationId="{54AF9A3B-9120-2672-A9FF-82BFE01BBEE0}"/>
          </ac:picMkLst>
        </pc:picChg>
      </pc:sldChg>
      <pc:sldChg chg="delSp add del mod">
        <pc:chgData name="Pablo Garcia" userId="45d086511dae29ac" providerId="LiveId" clId="{8FE39E59-9892-48EF-B62E-4A3D9A586FE4}" dt="2025-03-20T03:23:48.775" v="146" actId="2696"/>
        <pc:sldMkLst>
          <pc:docMk/>
          <pc:sldMk cId="4123766241" sldId="266"/>
        </pc:sldMkLst>
        <pc:spChg chg="del">
          <ac:chgData name="Pablo Garcia" userId="45d086511dae29ac" providerId="LiveId" clId="{8FE39E59-9892-48EF-B62E-4A3D9A586FE4}" dt="2025-03-20T03:23:43.072" v="145" actId="478"/>
          <ac:spMkLst>
            <pc:docMk/>
            <pc:sldMk cId="4123766241" sldId="266"/>
            <ac:spMk id="9" creationId="{8F19784A-0668-88B5-5B00-D8F7B6B3E063}"/>
          </ac:spMkLst>
        </pc:spChg>
      </pc:sldChg>
      <pc:sldChg chg="addSp delSp modSp add mod">
        <pc:chgData name="Pablo Garcia" userId="45d086511dae29ac" providerId="LiveId" clId="{8FE39E59-9892-48EF-B62E-4A3D9A586FE4}" dt="2025-03-20T03:33:11.319" v="185" actId="1076"/>
        <pc:sldMkLst>
          <pc:docMk/>
          <pc:sldMk cId="2724719615" sldId="267"/>
        </pc:sldMkLst>
        <pc:spChg chg="mod">
          <ac:chgData name="Pablo Garcia" userId="45d086511dae29ac" providerId="LiveId" clId="{8FE39E59-9892-48EF-B62E-4A3D9A586FE4}" dt="2025-03-20T03:32:11.958" v="176" actId="20577"/>
          <ac:spMkLst>
            <pc:docMk/>
            <pc:sldMk cId="2724719615" sldId="267"/>
            <ac:spMk id="5" creationId="{52B78A24-B190-AF51-C4DF-F0986C32BC79}"/>
          </ac:spMkLst>
        </pc:spChg>
        <pc:picChg chg="add mod">
          <ac:chgData name="Pablo Garcia" userId="45d086511dae29ac" providerId="LiveId" clId="{8FE39E59-9892-48EF-B62E-4A3D9A586FE4}" dt="2025-03-20T03:33:11.319" v="185" actId="1076"/>
          <ac:picMkLst>
            <pc:docMk/>
            <pc:sldMk cId="2724719615" sldId="267"/>
            <ac:picMk id="6" creationId="{D75D4A85-2800-2D69-0795-C95ECDCF5957}"/>
          </ac:picMkLst>
        </pc:picChg>
        <pc:picChg chg="del">
          <ac:chgData name="Pablo Garcia" userId="45d086511dae29ac" providerId="LiveId" clId="{8FE39E59-9892-48EF-B62E-4A3D9A586FE4}" dt="2025-03-20T03:32:15.038" v="178" actId="478"/>
          <ac:picMkLst>
            <pc:docMk/>
            <pc:sldMk cId="2724719615" sldId="267"/>
            <ac:picMk id="7" creationId="{B19406AA-085D-5479-0B5F-BC6324F8D756}"/>
          </ac:picMkLst>
        </pc:picChg>
        <pc:picChg chg="del">
          <ac:chgData name="Pablo Garcia" userId="45d086511dae29ac" providerId="LiveId" clId="{8FE39E59-9892-48EF-B62E-4A3D9A586FE4}" dt="2025-03-20T03:32:13.897" v="177" actId="478"/>
          <ac:picMkLst>
            <pc:docMk/>
            <pc:sldMk cId="2724719615" sldId="267"/>
            <ac:picMk id="9" creationId="{EB1AB400-CC2F-6EB8-76EF-4D9C6BE2BFA4}"/>
          </ac:picMkLst>
        </pc:picChg>
      </pc:sldChg>
      <pc:sldChg chg="addSp delSp modSp add mod">
        <pc:chgData name="Pablo Garcia" userId="45d086511dae29ac" providerId="LiveId" clId="{8FE39E59-9892-48EF-B62E-4A3D9A586FE4}" dt="2025-03-20T03:35:36.115" v="206" actId="1076"/>
        <pc:sldMkLst>
          <pc:docMk/>
          <pc:sldMk cId="3033927900" sldId="268"/>
        </pc:sldMkLst>
        <pc:spChg chg="mod">
          <ac:chgData name="Pablo Garcia" userId="45d086511dae29ac" providerId="LiveId" clId="{8FE39E59-9892-48EF-B62E-4A3D9A586FE4}" dt="2025-03-20T03:33:37.118" v="188" actId="14100"/>
          <ac:spMkLst>
            <pc:docMk/>
            <pc:sldMk cId="3033927900" sldId="268"/>
            <ac:spMk id="5" creationId="{88A68543-DAF2-C537-B8B0-87BA974C3B87}"/>
          </ac:spMkLst>
        </pc:spChg>
        <pc:picChg chg="del mod">
          <ac:chgData name="Pablo Garcia" userId="45d086511dae29ac" providerId="LiveId" clId="{8FE39E59-9892-48EF-B62E-4A3D9A586FE4}" dt="2025-03-20T03:33:39.774" v="190" actId="478"/>
          <ac:picMkLst>
            <pc:docMk/>
            <pc:sldMk cId="3033927900" sldId="268"/>
            <ac:picMk id="6" creationId="{A6D6D839-B999-97DA-9321-67D7E77F7D50}"/>
          </ac:picMkLst>
        </pc:picChg>
        <pc:picChg chg="add mod">
          <ac:chgData name="Pablo Garcia" userId="45d086511dae29ac" providerId="LiveId" clId="{8FE39E59-9892-48EF-B62E-4A3D9A586FE4}" dt="2025-03-20T03:35:29.614" v="203" actId="1076"/>
          <ac:picMkLst>
            <pc:docMk/>
            <pc:sldMk cId="3033927900" sldId="268"/>
            <ac:picMk id="7" creationId="{1FFC9E5D-0BFB-A9F4-6291-F560AA3E6000}"/>
          </ac:picMkLst>
        </pc:picChg>
        <pc:picChg chg="add mod">
          <ac:chgData name="Pablo Garcia" userId="45d086511dae29ac" providerId="LiveId" clId="{8FE39E59-9892-48EF-B62E-4A3D9A586FE4}" dt="2025-03-20T03:35:36.115" v="206" actId="1076"/>
          <ac:picMkLst>
            <pc:docMk/>
            <pc:sldMk cId="3033927900" sldId="268"/>
            <ac:picMk id="9" creationId="{574602A8-0DD6-0EDB-FA6E-4C3B774054F6}"/>
          </ac:picMkLst>
        </pc:picChg>
      </pc:sldChg>
      <pc:sldChg chg="addSp delSp modSp add mod">
        <pc:chgData name="Pablo Garcia" userId="45d086511dae29ac" providerId="LiveId" clId="{8FE39E59-9892-48EF-B62E-4A3D9A586FE4}" dt="2025-03-20T03:37:27.645" v="229" actId="14100"/>
        <pc:sldMkLst>
          <pc:docMk/>
          <pc:sldMk cId="1767119915" sldId="269"/>
        </pc:sldMkLst>
        <pc:spChg chg="mod">
          <ac:chgData name="Pablo Garcia" userId="45d086511dae29ac" providerId="LiveId" clId="{8FE39E59-9892-48EF-B62E-4A3D9A586FE4}" dt="2025-03-20T03:36:20.569" v="214" actId="14100"/>
          <ac:spMkLst>
            <pc:docMk/>
            <pc:sldMk cId="1767119915" sldId="269"/>
            <ac:spMk id="5" creationId="{1FFC966E-739B-2BF0-F630-37CEA5777178}"/>
          </ac:spMkLst>
        </pc:spChg>
        <pc:picChg chg="add mod">
          <ac:chgData name="Pablo Garcia" userId="45d086511dae29ac" providerId="LiveId" clId="{8FE39E59-9892-48EF-B62E-4A3D9A586FE4}" dt="2025-03-20T03:37:18.223" v="226" actId="14100"/>
          <ac:picMkLst>
            <pc:docMk/>
            <pc:sldMk cId="1767119915" sldId="269"/>
            <ac:picMk id="6" creationId="{2C0A37AC-6C18-8BD2-9F11-14941CB5E58C}"/>
          </ac:picMkLst>
        </pc:picChg>
        <pc:picChg chg="del">
          <ac:chgData name="Pablo Garcia" userId="45d086511dae29ac" providerId="LiveId" clId="{8FE39E59-9892-48EF-B62E-4A3D9A586FE4}" dt="2025-03-20T03:36:22.319" v="215" actId="478"/>
          <ac:picMkLst>
            <pc:docMk/>
            <pc:sldMk cId="1767119915" sldId="269"/>
            <ac:picMk id="7" creationId="{1A6C8EA1-0E5A-3488-F6AD-8578873225E6}"/>
          </ac:picMkLst>
        </pc:picChg>
        <pc:picChg chg="del">
          <ac:chgData name="Pablo Garcia" userId="45d086511dae29ac" providerId="LiveId" clId="{8FE39E59-9892-48EF-B62E-4A3D9A586FE4}" dt="2025-03-20T03:36:22.975" v="216" actId="478"/>
          <ac:picMkLst>
            <pc:docMk/>
            <pc:sldMk cId="1767119915" sldId="269"/>
            <ac:picMk id="9" creationId="{39CA503D-4573-AA6F-9C6E-E1B5AD464771}"/>
          </ac:picMkLst>
        </pc:picChg>
        <pc:picChg chg="add mod">
          <ac:chgData name="Pablo Garcia" userId="45d086511dae29ac" providerId="LiveId" clId="{8FE39E59-9892-48EF-B62E-4A3D9A586FE4}" dt="2025-03-20T03:37:27.645" v="229" actId="14100"/>
          <ac:picMkLst>
            <pc:docMk/>
            <pc:sldMk cId="1767119915" sldId="269"/>
            <ac:picMk id="10" creationId="{F56AD8B1-34EA-20C5-E752-BE2CD3EA9B4D}"/>
          </ac:picMkLst>
        </pc:picChg>
      </pc:sldChg>
      <pc:sldChg chg="addSp delSp modSp add mod">
        <pc:chgData name="Pablo Garcia" userId="45d086511dae29ac" providerId="LiveId" clId="{8FE39E59-9892-48EF-B62E-4A3D9A586FE4}" dt="2025-03-20T03:40:58.833" v="261" actId="1076"/>
        <pc:sldMkLst>
          <pc:docMk/>
          <pc:sldMk cId="1003578211" sldId="270"/>
        </pc:sldMkLst>
        <pc:spChg chg="mod">
          <ac:chgData name="Pablo Garcia" userId="45d086511dae29ac" providerId="LiveId" clId="{8FE39E59-9892-48EF-B62E-4A3D9A586FE4}" dt="2025-03-20T03:39:41.299" v="248" actId="20577"/>
          <ac:spMkLst>
            <pc:docMk/>
            <pc:sldMk cId="1003578211" sldId="270"/>
            <ac:spMk id="5" creationId="{BDFC97B9-4D23-EC57-021C-42990C7A3B48}"/>
          </ac:spMkLst>
        </pc:spChg>
        <pc:picChg chg="del">
          <ac:chgData name="Pablo Garcia" userId="45d086511dae29ac" providerId="LiveId" clId="{8FE39E59-9892-48EF-B62E-4A3D9A586FE4}" dt="2025-03-20T03:39:46.143" v="249" actId="478"/>
          <ac:picMkLst>
            <pc:docMk/>
            <pc:sldMk cId="1003578211" sldId="270"/>
            <ac:picMk id="6" creationId="{17CDED67-2E09-A733-9F02-689137C92387}"/>
          </ac:picMkLst>
        </pc:picChg>
        <pc:picChg chg="add mod">
          <ac:chgData name="Pablo Garcia" userId="45d086511dae29ac" providerId="LiveId" clId="{8FE39E59-9892-48EF-B62E-4A3D9A586FE4}" dt="2025-03-20T03:40:18.737" v="255" actId="14100"/>
          <ac:picMkLst>
            <pc:docMk/>
            <pc:sldMk cId="1003578211" sldId="270"/>
            <ac:picMk id="7" creationId="{862B6A1C-2821-B846-24AC-D9370441C7FB}"/>
          </ac:picMkLst>
        </pc:picChg>
        <pc:picChg chg="add mod">
          <ac:chgData name="Pablo Garcia" userId="45d086511dae29ac" providerId="LiveId" clId="{8FE39E59-9892-48EF-B62E-4A3D9A586FE4}" dt="2025-03-20T03:40:58.833" v="261" actId="1076"/>
          <ac:picMkLst>
            <pc:docMk/>
            <pc:sldMk cId="1003578211" sldId="270"/>
            <ac:picMk id="9" creationId="{10204B4F-D642-1008-15EC-5A25AB367BB7}"/>
          </ac:picMkLst>
        </pc:picChg>
        <pc:picChg chg="del">
          <ac:chgData name="Pablo Garcia" userId="45d086511dae29ac" providerId="LiveId" clId="{8FE39E59-9892-48EF-B62E-4A3D9A586FE4}" dt="2025-03-20T03:39:47.471" v="250" actId="478"/>
          <ac:picMkLst>
            <pc:docMk/>
            <pc:sldMk cId="1003578211" sldId="270"/>
            <ac:picMk id="10" creationId="{B0DC68B2-ECEC-B07F-2A76-04882548712D}"/>
          </ac:picMkLst>
        </pc:picChg>
      </pc:sldChg>
      <pc:sldChg chg="modSp add mod ord">
        <pc:chgData name="Pablo Garcia" userId="45d086511dae29ac" providerId="LiveId" clId="{8FE39E59-9892-48EF-B62E-4A3D9A586FE4}" dt="2025-03-20T03:41:25.645" v="272" actId="20577"/>
        <pc:sldMkLst>
          <pc:docMk/>
          <pc:sldMk cId="1858584319" sldId="271"/>
        </pc:sldMkLst>
        <pc:spChg chg="mod">
          <ac:chgData name="Pablo Garcia" userId="45d086511dae29ac" providerId="LiveId" clId="{8FE39E59-9892-48EF-B62E-4A3D9A586FE4}" dt="2025-03-20T03:41:25.645" v="272" actId="20577"/>
          <ac:spMkLst>
            <pc:docMk/>
            <pc:sldMk cId="1858584319" sldId="271"/>
            <ac:spMk id="5" creationId="{83976186-691A-5101-57DD-489A1F12AB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3819-2D83-A174-34BB-00AA836ED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FD26E-5FDC-D448-C2BC-F58FDCF44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72615-042E-53BB-907C-2596A06F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C8777-4214-53EE-C822-1477B2F1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8B223-BB57-B1F8-1C6E-436E30EB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31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6C5B-8174-599D-BA0C-4E493762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B5AD4-FD5E-47A6-0AEB-89B688B61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9D4F3-C3D1-2605-7F7A-2483891C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AEB47-BB76-D0C8-746A-DB9EB515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4AB72-236B-D4EE-AF5F-AC46191A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149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B6196A-2B86-C70B-B4EC-558A43BAD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39EE7-4880-31D3-67C5-E35819D5C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C442-6F49-2154-A598-47F963CC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4C11-F95C-581B-4FFA-BA8EA581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B570E-5FA9-0973-BB12-702BD890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83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E93B-B386-D36B-5DE4-08F6B70F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756A9-5A51-FC6A-0820-353C964FD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CB678-4C32-8FD3-B875-710AE89E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956C5-771D-0F2C-CDF9-39947B73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2D318-CAB3-0756-9392-F43E533D6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89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6F74D-F8C3-39FB-BA0A-EC02529A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16B3B-1A38-CBFD-FD55-735DCEEC0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A8CD8-5868-4422-188A-63C39C51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7813-35E6-02A1-C51F-E0807662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16FD0-E1A0-C019-ABAD-4C141F56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88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772E-7505-2FFA-D7E2-8B888D4C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59D37-4C61-D54B-ADBD-A7EF177A5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72295-A0A4-DEF6-A0A0-BEBF2A75A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24A86-3048-926F-AC04-E25DA8CF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DD888-D669-CF26-131C-B63F806B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433BD-2C90-7E7F-6DE1-B84B9CE9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90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6330-70F3-3BD8-F71F-3935CF51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1A460-7E50-8E42-059A-C6A578803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FE2B7-523F-917E-429C-AC811C8DE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E8F87-F8E9-A245-A9C1-B4E5C1551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2478B-50BF-0411-1BC1-5547B0A3C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057E51-CF89-FAEB-99BE-6ADD0C9FE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9DC31-3D54-B3CD-DB4C-08556A17C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D5668A-7E8A-C927-7BA5-2ECF5518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42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BF97-F999-7D23-3EFC-E6BF788E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8526-A186-013C-CB84-2354AC69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B9FDF-55E3-A4A6-E61A-C08B1B78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EB173-AF7F-6F70-9907-B9B8C0C6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77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4536C-EA78-F863-435F-91B31BBD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F2236-E74E-AD87-3DC0-31DD2E01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14BD-C4A9-893D-135A-9E1F6A39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53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BFD2-2261-3455-0D0B-9D0D61CB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F68BF-4B26-CDF7-A235-0419C10A0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87B46-4E94-9298-0815-5B6E582E8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63C8A-DBB1-9EE6-3B77-E4BADB2E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97FF-F03A-18AC-B219-09BFFB425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88CE0-CEAC-4216-96C7-1E4CAACB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80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03E5-11C1-C052-B22A-17F568AA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AFEEE2-2F3D-0C48-D335-F395DC33C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0D48F-625B-7925-B938-3CA4C04EE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E7398-5690-63CE-9CB0-4038207A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4ADE0-61AA-60ED-835E-A36931CC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56710-E883-C8A0-5B33-C853FD01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49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5D6C71-2D6D-A162-7DC9-13B9704F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F00AB-05D6-F10D-03E7-0558856A0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1C338-6F29-0127-0D0E-9B5C136C3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3DBB71-2C94-400D-A2CF-A444ACD85728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0884-9844-E507-E5DC-FADA11411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6078D-4DD4-8AF3-BFF3-B7A3C4744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C93452-434B-479D-A34F-6396FA845C5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2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877D2F-2C14-96FC-E113-27A5FDBB3770}"/>
              </a:ext>
            </a:extLst>
          </p:cNvPr>
          <p:cNvSpPr/>
          <p:nvPr/>
        </p:nvSpPr>
        <p:spPr>
          <a:xfrm>
            <a:off x="1880679" y="3998068"/>
            <a:ext cx="8871625" cy="17315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chemeClr val="accent2">
                    <a:lumMod val="50000"/>
                  </a:schemeClr>
                </a:solidFill>
              </a:rPr>
              <a:t>Téc</a:t>
            </a:r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 Desenvolvimento de Sistemas</a:t>
            </a:r>
          </a:p>
          <a:p>
            <a:pPr algn="ctr"/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Pablo Garcia</a:t>
            </a:r>
          </a:p>
          <a:p>
            <a:pPr algn="ctr"/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PHP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FE11C1-78CA-6D2E-B19D-056F271A37E5}"/>
              </a:ext>
            </a:extLst>
          </p:cNvPr>
          <p:cNvSpPr/>
          <p:nvPr/>
        </p:nvSpPr>
        <p:spPr>
          <a:xfrm>
            <a:off x="1880678" y="1225685"/>
            <a:ext cx="8871625" cy="17315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Aulas SENAC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ADDBF-4680-0EAC-7E0F-63259A02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342" y="3998068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68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0F13-9612-6DA4-5F47-DBFEE0DD1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79D1F52A-C0E0-8A98-4A65-54BD1DBEA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C33A804-1200-C1C6-946A-6FF8AC4E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8018EC-8093-2D5F-66FA-0258336476F8}"/>
              </a:ext>
            </a:extLst>
          </p:cNvPr>
          <p:cNvSpPr/>
          <p:nvPr/>
        </p:nvSpPr>
        <p:spPr>
          <a:xfrm>
            <a:off x="653142" y="460758"/>
            <a:ext cx="9688287" cy="2090056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Regras Básicas: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O código PHP deve estar entre &lt;?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php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... ?&gt;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Cada comando termina com 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B3600-39C0-F45B-D256-1B795E5F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942"/>
          <a:stretch/>
        </p:blipFill>
        <p:spPr>
          <a:xfrm>
            <a:off x="653142" y="3048000"/>
            <a:ext cx="5686358" cy="3159685"/>
          </a:xfrm>
          <a:prstGeom prst="roundRect">
            <a:avLst>
              <a:gd name="adj" fmla="val 60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8793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D541-772B-7F9E-241F-9F07FC425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4552605F-9EF3-6A2A-6892-38F796D20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898A66F-9855-7DC0-9D10-CA651D3F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8918D5-D431-5FEA-9E01-C89ECAFC17FB}"/>
              </a:ext>
            </a:extLst>
          </p:cNvPr>
          <p:cNvSpPr/>
          <p:nvPr/>
        </p:nvSpPr>
        <p:spPr>
          <a:xfrm>
            <a:off x="653143" y="460758"/>
            <a:ext cx="6574972" cy="856413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Variáveis e Tipos de Dados: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1F44B-07F9-2D3E-01DE-485B6F852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4" y="2135626"/>
            <a:ext cx="4611157" cy="3350775"/>
          </a:xfrm>
          <a:prstGeom prst="roundRect">
            <a:avLst>
              <a:gd name="adj" fmla="val 56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AF9A3B-9120-2672-A9FF-82BFE01BB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536" y="2683162"/>
            <a:ext cx="6689320" cy="2255701"/>
          </a:xfrm>
          <a:prstGeom prst="roundRect">
            <a:avLst>
              <a:gd name="adj" fmla="val 642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993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C98F1-4DBD-5632-C337-DA682393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FFA66C9D-6405-91FE-825C-E16A65AE2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4F047EF-5AD4-C7F8-993D-FCB2D67F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B78A24-B190-AF51-C4DF-F0986C32BC79}"/>
              </a:ext>
            </a:extLst>
          </p:cNvPr>
          <p:cNvSpPr/>
          <p:nvPr/>
        </p:nvSpPr>
        <p:spPr>
          <a:xfrm>
            <a:off x="653143" y="460758"/>
            <a:ext cx="6574972" cy="856413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Estruturas Condicionais: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D4A85-2800-2D69-0795-C95ECDCF5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13" y="1668062"/>
            <a:ext cx="4770173" cy="4351737"/>
          </a:xfrm>
          <a:prstGeom prst="roundRect">
            <a:avLst>
              <a:gd name="adj" fmla="val 340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471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A308E-576B-7CBE-9071-CA524CA9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07F74506-3717-B72B-7A78-0B689AAEA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BE6483-74D0-7E3E-4F18-8D940B8BE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A68543-DAF2-C537-B8B0-87BA974C3B87}"/>
              </a:ext>
            </a:extLst>
          </p:cNvPr>
          <p:cNvSpPr/>
          <p:nvPr/>
        </p:nvSpPr>
        <p:spPr>
          <a:xfrm>
            <a:off x="653143" y="460758"/>
            <a:ext cx="4484914" cy="856413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Laços de Repetição: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C9E5D-0BFB-A9F4-6291-F560AA3E6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0" y="1620357"/>
            <a:ext cx="5442857" cy="3836110"/>
          </a:xfrm>
          <a:prstGeom prst="roundRect">
            <a:avLst>
              <a:gd name="adj" fmla="val 265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4602A8-0DD6-0EDB-FA6E-4C3B7740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035" y="1320943"/>
            <a:ext cx="5829935" cy="3587652"/>
          </a:xfrm>
          <a:prstGeom prst="roundRect">
            <a:avLst>
              <a:gd name="adj" fmla="val 318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3392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B77F2-053F-36D9-7B1C-973329ECC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82A37E1F-B461-568F-9650-B2EE98D4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977A1B8-6256-8F4E-F009-0EB639B89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FC966E-739B-2BF0-F630-37CEA5777178}"/>
              </a:ext>
            </a:extLst>
          </p:cNvPr>
          <p:cNvSpPr/>
          <p:nvPr/>
        </p:nvSpPr>
        <p:spPr>
          <a:xfrm>
            <a:off x="653143" y="460758"/>
            <a:ext cx="2362200" cy="856413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Arrays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A37AC-6C18-8BD2-9F11-14941CB5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3" y="1561988"/>
            <a:ext cx="5562600" cy="2353946"/>
          </a:xfrm>
          <a:prstGeom prst="roundRect">
            <a:avLst>
              <a:gd name="adj" fmla="val 464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6AD8B1-34EA-20C5-E752-BE2CD3EA9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15" y="4008752"/>
            <a:ext cx="6061602" cy="2248011"/>
          </a:xfrm>
          <a:prstGeom prst="roundRect">
            <a:avLst>
              <a:gd name="adj" fmla="val 55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6711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E659-BCB9-7241-BDBF-4C62E8412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9EBDFEF3-37BF-A0A5-9FA1-B8EDE7367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8105E16-C25B-3051-2903-08DDF008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FC97B9-4D23-EC57-021C-42990C7A3B48}"/>
              </a:ext>
            </a:extLst>
          </p:cNvPr>
          <p:cNvSpPr/>
          <p:nvPr/>
        </p:nvSpPr>
        <p:spPr>
          <a:xfrm>
            <a:off x="653143" y="460758"/>
            <a:ext cx="4267200" cy="856413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Criando Funções: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B6A1C-2821-B846-24AC-D9370441C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3" y="1590535"/>
            <a:ext cx="4676093" cy="2905265"/>
          </a:xfrm>
          <a:prstGeom prst="roundRect">
            <a:avLst>
              <a:gd name="adj" fmla="val 24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04B4F-D642-1008-15EC-5A25AB36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113" y="2332122"/>
            <a:ext cx="5689904" cy="3295791"/>
          </a:xfrm>
          <a:prstGeom prst="roundRect">
            <a:avLst>
              <a:gd name="adj" fmla="val 345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357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CAA73-576A-6C9B-9B25-B6D6DC71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7AE134-E1BD-900A-64A2-1F981AE6A4B6}"/>
              </a:ext>
            </a:extLst>
          </p:cNvPr>
          <p:cNvSpPr/>
          <p:nvPr/>
        </p:nvSpPr>
        <p:spPr>
          <a:xfrm>
            <a:off x="1880679" y="3998068"/>
            <a:ext cx="8871625" cy="17315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chemeClr val="accent2">
                    <a:lumMod val="50000"/>
                  </a:schemeClr>
                </a:solidFill>
              </a:rPr>
              <a:t>Téc</a:t>
            </a:r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 Desenvolvimento de Sistemas</a:t>
            </a:r>
          </a:p>
          <a:p>
            <a:pPr algn="ctr"/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Pablo Garcia</a:t>
            </a:r>
          </a:p>
          <a:p>
            <a:pPr algn="ctr"/>
            <a:r>
              <a:rPr lang="pt-BR" sz="2800" dirty="0">
                <a:solidFill>
                  <a:schemeClr val="accent2">
                    <a:lumMod val="50000"/>
                  </a:schemeClr>
                </a:solidFill>
              </a:rPr>
              <a:t>PHP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976186-691A-5101-57DD-489A1F12AB39}"/>
              </a:ext>
            </a:extLst>
          </p:cNvPr>
          <p:cNvSpPr/>
          <p:nvPr/>
        </p:nvSpPr>
        <p:spPr>
          <a:xfrm>
            <a:off x="1880678" y="1225685"/>
            <a:ext cx="8871625" cy="17315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Obrigado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91F0BE-C340-34B1-A0BA-797F370F2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342" y="3998068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58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56FA058B-BEB7-7E19-CBA4-F58B937B4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427D5E-F3FA-E490-3E57-77AFC0206856}"/>
              </a:ext>
            </a:extLst>
          </p:cNvPr>
          <p:cNvSpPr/>
          <p:nvPr/>
        </p:nvSpPr>
        <p:spPr>
          <a:xfrm>
            <a:off x="1055914" y="674914"/>
            <a:ext cx="5279572" cy="303711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PHP é uma linguagem de programação que roda no </a:t>
            </a:r>
            <a:r>
              <a:rPr lang="pt-B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servidor</a:t>
            </a: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(server-</a:t>
            </a:r>
            <a:r>
              <a:rPr lang="pt-BR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side</a:t>
            </a: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6F1DAE-BD0B-CBBD-F149-69FCA584C2F6}"/>
              </a:ext>
            </a:extLst>
          </p:cNvPr>
          <p:cNvSpPr/>
          <p:nvPr/>
        </p:nvSpPr>
        <p:spPr>
          <a:xfrm>
            <a:off x="7376577" y="1360713"/>
            <a:ext cx="4430486" cy="3637501"/>
          </a:xfrm>
          <a:prstGeom prst="roundRect">
            <a:avLst>
              <a:gd name="adj" fmla="val 10981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Ele gera HTML de forma dinâmica e envia para o navegador do usuário.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1E5609-3A19-E502-4F1A-396A8F2D466F}"/>
              </a:ext>
            </a:extLst>
          </p:cNvPr>
          <p:cNvSpPr/>
          <p:nvPr/>
        </p:nvSpPr>
        <p:spPr>
          <a:xfrm>
            <a:off x="685798" y="4082143"/>
            <a:ext cx="6259288" cy="24203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Diferente de </a:t>
            </a:r>
            <a:r>
              <a:rPr lang="pt-BR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JavaScript</a:t>
            </a: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que roda no navegador, o PHP é processado antes do site ser exibido.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8817F69-2A81-B701-1AD4-5B4DB3E8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0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387AF-E3BE-53BC-EAF1-978D0DE02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D22392B0-5416-7B39-7029-4A289C371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F931B4-1B18-0BBF-23AF-5D1404271426}"/>
              </a:ext>
            </a:extLst>
          </p:cNvPr>
          <p:cNvSpPr/>
          <p:nvPr/>
        </p:nvSpPr>
        <p:spPr>
          <a:xfrm>
            <a:off x="413657" y="381001"/>
            <a:ext cx="6411686" cy="4332514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Imagine um site de notícias. Sem PHP, teríamos que escrever uma página HTML para cada notícia. Com PHP, o conteúdo vem do banco de dados e é carregado automaticamente, sem precisar criar uma nova página manualmente.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FBF80-11AB-CC54-7F51-77A115A1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8487"/>
            <a:ext cx="5777491" cy="3678512"/>
          </a:xfrm>
          <a:prstGeom prst="roundRect">
            <a:avLst>
              <a:gd name="adj" fmla="val 542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6559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777E5-BF18-0F7C-2257-24B15EE58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0F317F67-14D7-2BFF-9EB0-31EF45B5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05569B-BB92-E1B9-FEB6-2615C299BD8C}"/>
              </a:ext>
            </a:extLst>
          </p:cNvPr>
          <p:cNvSpPr/>
          <p:nvPr/>
        </p:nvSpPr>
        <p:spPr>
          <a:xfrm>
            <a:off x="413656" y="381001"/>
            <a:ext cx="10348377" cy="4005942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Definição de PHP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PHP significa "Hypertext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Preprocessor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".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Foi criado em 1994 por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Rasmus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Lerdorf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É uma das linguagens mais populares para desenvolvimento web.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C9E0EA9-30A1-D440-F88A-748D83A6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8F0D2-5D98-6B19-23B6-DBCCE9EC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393C6FEA-5026-F378-1AEE-61B5EF4F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8CB23-6E49-D455-670D-19A2BD325524}"/>
              </a:ext>
            </a:extLst>
          </p:cNvPr>
          <p:cNvSpPr/>
          <p:nvPr/>
        </p:nvSpPr>
        <p:spPr>
          <a:xfrm>
            <a:off x="527956" y="1055912"/>
            <a:ext cx="11136087" cy="4746175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O que o PHP pode fazer?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Criar sites e páginas dinâmicas.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Processar formulários (como login e cadastros).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Interagir com bancos de dados (MySQL, PostgreSQL etc.).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Criar APIs e sistemas completos.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03A53E-A243-CCE6-75B2-0F513BDE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3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A7430-5016-21C8-B733-9D538ACF7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6BAB94A5-6AC6-F06C-8E8F-C86A95CA3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9B4045-8EC8-1CF5-9DB4-FB843F2AF54D}"/>
              </a:ext>
            </a:extLst>
          </p:cNvPr>
          <p:cNvSpPr/>
          <p:nvPr/>
        </p:nvSpPr>
        <p:spPr>
          <a:xfrm>
            <a:off x="1077685" y="1545771"/>
            <a:ext cx="8654144" cy="3766457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Onde o PHP é usado?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WordPress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(35% dos sites da web).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Facebook (originalmente escrito em PHP).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Laravel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(framework PHP moderno).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D208FF-4830-8B1B-9FB1-E2175B51E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6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7D1EA-3931-E79A-5268-2F014579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7B7D663B-7A04-2715-79DA-DF36EA41D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15A59B-9B06-74E0-9816-411BDD73860C}"/>
              </a:ext>
            </a:extLst>
          </p:cNvPr>
          <p:cNvSpPr/>
          <p:nvPr/>
        </p:nvSpPr>
        <p:spPr>
          <a:xfrm>
            <a:off x="1404256" y="1426028"/>
            <a:ext cx="9133115" cy="4005943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Por que aprender PHP?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Fácil de aprender para iniciantes.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Código aberto e gratuito.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Compatível com HTML e </a:t>
            </a:r>
            <a:r>
              <a:rPr lang="pt-B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JavaScript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✅ Muito utilizado no mercado de trabalho.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61381E6-C64D-5FB8-7980-66F99921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9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A6815-6F1A-1D7D-2163-DE40C4E85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6A1D0524-11F0-4359-39CF-9E4CE8D12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8B03F6-4624-9418-EB3D-7BCEEA9038BC}"/>
              </a:ext>
            </a:extLst>
          </p:cNvPr>
          <p:cNvSpPr/>
          <p:nvPr/>
        </p:nvSpPr>
        <p:spPr>
          <a:xfrm>
            <a:off x="413656" y="381001"/>
            <a:ext cx="8305801" cy="838199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Configurando ambiente de trabalho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17712F-6ECE-84CA-DAE6-FD80A9A59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E2F5ED-1512-C81D-7452-277B253102CA}"/>
              </a:ext>
            </a:extLst>
          </p:cNvPr>
          <p:cNvSpPr/>
          <p:nvPr/>
        </p:nvSpPr>
        <p:spPr>
          <a:xfrm>
            <a:off x="413656" y="1458687"/>
            <a:ext cx="7761515" cy="2079170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Softwares necessários: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XAMPP (ou WAMP) para rodar o servidor local.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Visual Studio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(ou outro editor de texto).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5A4656-2B9B-A9EF-6E1D-AA214A92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6" y="3868884"/>
            <a:ext cx="4014334" cy="26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AB5B93D-1518-127A-3EDD-646A7D83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743" y="5593374"/>
            <a:ext cx="1554956" cy="103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crosoft makes Visual Studio 2022 and .NET 6 generally available ...">
            <a:extLst>
              <a:ext uri="{FF2B5EF4-FFF2-40B4-BE49-F238E27FC236}">
                <a16:creationId xmlns:a16="http://schemas.microsoft.com/office/drawing/2014/main" id="{35137105-F3E7-D5AD-A00E-EAAA5345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81" y="3614056"/>
            <a:ext cx="4741750" cy="28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F4306E0-916A-0AE7-617C-649D7C61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677" y="4268048"/>
            <a:ext cx="1554957" cy="155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4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EFC19-138B-AEDF-8997-68C48215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">
            <a:extLst>
              <a:ext uri="{FF2B5EF4-FFF2-40B4-BE49-F238E27FC236}">
                <a16:creationId xmlns:a16="http://schemas.microsoft.com/office/drawing/2014/main" id="{2BDEFC46-FD79-6EE0-7911-2E87166D0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16F72D-7EAF-01E9-9001-421F1A72A2DD}"/>
              </a:ext>
            </a:extLst>
          </p:cNvPr>
          <p:cNvSpPr/>
          <p:nvPr/>
        </p:nvSpPr>
        <p:spPr>
          <a:xfrm>
            <a:off x="413656" y="381001"/>
            <a:ext cx="8305801" cy="838199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Configurando ambiente de trabalho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071716-F85A-974A-F27D-CCD08666A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317" y="5714999"/>
            <a:ext cx="1295400" cy="12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8350E1-9950-AFCA-1CA8-F131F488A8E6}"/>
              </a:ext>
            </a:extLst>
          </p:cNvPr>
          <p:cNvSpPr/>
          <p:nvPr/>
        </p:nvSpPr>
        <p:spPr>
          <a:xfrm>
            <a:off x="413656" y="1458687"/>
            <a:ext cx="6858001" cy="3940628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📌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Passo a passo: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Instalar e abrir o XAMPP.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Iniciar o servidor Apache.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Criar a pasta do projeto dentro de C:\xampp\htdocs\.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Criar um arquivo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index.php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para testar.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C64E1-DC2B-5CA8-8666-F5FD809999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942"/>
          <a:stretch/>
        </p:blipFill>
        <p:spPr>
          <a:xfrm>
            <a:off x="7439415" y="2181172"/>
            <a:ext cx="4491330" cy="2495655"/>
          </a:xfrm>
          <a:prstGeom prst="roundRect">
            <a:avLst>
              <a:gd name="adj" fmla="val 60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6F15A4-988E-AC7D-E1BE-201882E8BC29}"/>
              </a:ext>
            </a:extLst>
          </p:cNvPr>
          <p:cNvSpPr/>
          <p:nvPr/>
        </p:nvSpPr>
        <p:spPr>
          <a:xfrm>
            <a:off x="413656" y="5755460"/>
            <a:ext cx="9925803" cy="838199"/>
          </a:xfrm>
          <a:prstGeom prst="roundRect">
            <a:avLst>
              <a:gd name="adj" fmla="val 992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2400">
                <a:solidFill>
                  <a:schemeClr val="tx1">
                    <a:lumMod val="95000"/>
                    <a:lumOff val="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Acessar no navegador: http://localhost/meu_projeto/index.php</a:t>
            </a: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5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376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ADLaM Display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Garcia</dc:creator>
  <cp:lastModifiedBy>Pablo Garcia</cp:lastModifiedBy>
  <cp:revision>1</cp:revision>
  <dcterms:created xsi:type="dcterms:W3CDTF">2025-03-20T02:32:31Z</dcterms:created>
  <dcterms:modified xsi:type="dcterms:W3CDTF">2025-03-20T03:41:31Z</dcterms:modified>
</cp:coreProperties>
</file>